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notesSlides/notesSlide1.xml" ContentType="application/vnd.openxmlformats-officedocument.presentationml.notesSlide+xml"/>
  <Default Extension="png" ContentType="image/png"/>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9"/>
  </p:notesMasterIdLst>
  <p:sldIdLst>
    <p:sldId id="256" r:id="rId2"/>
    <p:sldId id="257" r:id="rId3"/>
    <p:sldId id="258" r:id="rId4"/>
    <p:sldId id="259" r:id="rId5"/>
    <p:sldId id="260" r:id="rId6"/>
    <p:sldId id="261" r:id="rId7"/>
    <p:sldId id="262" r:id="rId8"/>
    <p:sldId id="263" r:id="rId9"/>
    <p:sldId id="265" r:id="rId10"/>
    <p:sldId id="264" r:id="rId11"/>
    <p:sldId id="266" r:id="rId12"/>
    <p:sldId id="267" r:id="rId13"/>
    <p:sldId id="268" r:id="rId14"/>
    <p:sldId id="269" r:id="rId15"/>
    <p:sldId id="270" r:id="rId16"/>
    <p:sldId id="271" r:id="rId17"/>
    <p:sldId id="272" r:id="rId1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p:scale>
          <a:sx n="100" d="100"/>
          <a:sy n="100" d="100"/>
        </p:scale>
        <p:origin x="-946" y="125"/>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B6A282C-E4F9-4517-80EC-30FA20F7C203}" type="datetimeFigureOut">
              <a:rPr lang="en-IN" smtClean="0"/>
              <a:pPr/>
              <a:t>28-09-2023</a:t>
            </a:fld>
            <a:endParaRPr lang="en-IN"/>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0E1C9D9-6B06-467D-BE5A-5CD522D70008}" type="slidenum">
              <a:rPr lang="en-IN" smtClean="0"/>
              <a:pPr/>
              <a:t>‹#›</a:t>
            </a:fld>
            <a:endParaRPr lang="en-IN"/>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20E1C9D9-6B06-467D-BE5A-5CD522D70008}" type="slidenum">
              <a:rPr lang="en-IN" smtClean="0"/>
              <a:pPr/>
              <a:t>1</a:t>
            </a:fld>
            <a:endParaRPr lang="en-I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IN"/>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p>
            <a:fld id="{4CD69F75-E2C1-4CF7-8B8F-31CD9053DED9}" type="datetimeFigureOut">
              <a:rPr lang="en-IN" smtClean="0"/>
              <a:pPr/>
              <a:t>28-09-2023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30C1B66-3C40-4A4A-B449-61CADAA2D405}" type="slidenum">
              <a:rPr lang="en-IN" smtClean="0"/>
              <a:pPr/>
              <a:t>‹#›</a:t>
            </a:fld>
            <a:endParaRPr lang="en-I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4CD69F75-E2C1-4CF7-8B8F-31CD9053DED9}" type="datetimeFigureOut">
              <a:rPr lang="en-IN" smtClean="0"/>
              <a:pPr/>
              <a:t>28-09-2023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30C1B66-3C40-4A4A-B449-61CADAA2D405}" type="slidenum">
              <a:rPr lang="en-IN" smtClean="0"/>
              <a:pPr/>
              <a:t>‹#›</a:t>
            </a:fld>
            <a:endParaRPr lang="en-I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4CD69F75-E2C1-4CF7-8B8F-31CD9053DED9}" type="datetimeFigureOut">
              <a:rPr lang="en-IN" smtClean="0"/>
              <a:pPr/>
              <a:t>28-09-2023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30C1B66-3C40-4A4A-B449-61CADAA2D405}" type="slidenum">
              <a:rPr lang="en-IN" smtClean="0"/>
              <a:pPr/>
              <a:t>‹#›</a:t>
            </a:fld>
            <a:endParaRPr lang="en-I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4CD69F75-E2C1-4CF7-8B8F-31CD9053DED9}" type="datetimeFigureOut">
              <a:rPr lang="en-IN" smtClean="0"/>
              <a:pPr/>
              <a:t>28-09-2023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30C1B66-3C40-4A4A-B449-61CADAA2D405}" type="slidenum">
              <a:rPr lang="en-IN" smtClean="0"/>
              <a:pPr/>
              <a:t>‹#›</a:t>
            </a:fld>
            <a:endParaRPr lang="en-I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IN"/>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CD69F75-E2C1-4CF7-8B8F-31CD9053DED9}" type="datetimeFigureOut">
              <a:rPr lang="en-IN" smtClean="0"/>
              <a:pPr/>
              <a:t>28-09-2023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30C1B66-3C40-4A4A-B449-61CADAA2D405}" type="slidenum">
              <a:rPr lang="en-IN" smtClean="0"/>
              <a:pPr/>
              <a:t>‹#›</a:t>
            </a:fld>
            <a:endParaRPr lang="en-I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p:txBody>
          <a:bodyPr/>
          <a:lstStyle/>
          <a:p>
            <a:fld id="{4CD69F75-E2C1-4CF7-8B8F-31CD9053DED9}" type="datetimeFigureOut">
              <a:rPr lang="en-IN" smtClean="0"/>
              <a:pPr/>
              <a:t>28-09-2023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30C1B66-3C40-4A4A-B449-61CADAA2D405}" type="slidenum">
              <a:rPr lang="en-IN" smtClean="0"/>
              <a:pPr/>
              <a:t>‹#›</a:t>
            </a:fld>
            <a:endParaRPr lang="en-I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IN"/>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p:txBody>
          <a:bodyPr/>
          <a:lstStyle/>
          <a:p>
            <a:fld id="{4CD69F75-E2C1-4CF7-8B8F-31CD9053DED9}" type="datetimeFigureOut">
              <a:rPr lang="en-IN" smtClean="0"/>
              <a:pPr/>
              <a:t>28-09-2023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B30C1B66-3C40-4A4A-B449-61CADAA2D405}" type="slidenum">
              <a:rPr lang="en-IN" smtClean="0"/>
              <a:pPr/>
              <a:t>‹#›</a:t>
            </a:fld>
            <a:endParaRPr lang="en-I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p>
            <a:fld id="{4CD69F75-E2C1-4CF7-8B8F-31CD9053DED9}" type="datetimeFigureOut">
              <a:rPr lang="en-IN" smtClean="0"/>
              <a:pPr/>
              <a:t>28-09-2023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B30C1B66-3C40-4A4A-B449-61CADAA2D405}" type="slidenum">
              <a:rPr lang="en-IN" smtClean="0"/>
              <a:pPr/>
              <a:t>‹#›</a:t>
            </a:fld>
            <a:endParaRPr lang="en-I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CD69F75-E2C1-4CF7-8B8F-31CD9053DED9}" type="datetimeFigureOut">
              <a:rPr lang="en-IN" smtClean="0"/>
              <a:pPr/>
              <a:t>28-09-2023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B30C1B66-3C40-4A4A-B449-61CADAA2D405}" type="slidenum">
              <a:rPr lang="en-IN" smtClean="0"/>
              <a:pPr/>
              <a:t>‹#›</a:t>
            </a:fld>
            <a:endParaRPr lang="en-I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IN"/>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CD69F75-E2C1-4CF7-8B8F-31CD9053DED9}" type="datetimeFigureOut">
              <a:rPr lang="en-IN" smtClean="0"/>
              <a:pPr/>
              <a:t>28-09-2023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30C1B66-3C40-4A4A-B449-61CADAA2D405}" type="slidenum">
              <a:rPr lang="en-IN" smtClean="0"/>
              <a:pPr/>
              <a:t>‹#›</a:t>
            </a:fld>
            <a:endParaRPr lang="en-I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IN"/>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CD69F75-E2C1-4CF7-8B8F-31CD9053DED9}" type="datetimeFigureOut">
              <a:rPr lang="en-IN" smtClean="0"/>
              <a:pPr/>
              <a:t>28-09-2023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30C1B66-3C40-4A4A-B449-61CADAA2D405}" type="slidenum">
              <a:rPr lang="en-IN" smtClean="0"/>
              <a:pPr/>
              <a:t>‹#›</a:t>
            </a:fld>
            <a:endParaRPr lang="en-I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IN"/>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CD69F75-E2C1-4CF7-8B8F-31CD9053DED9}" type="datetimeFigureOut">
              <a:rPr lang="en-IN" smtClean="0"/>
              <a:pPr/>
              <a:t>28-09-2023</a:t>
            </a:fld>
            <a:endParaRPr lang="en-IN"/>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30C1B66-3C40-4A4A-B449-61CADAA2D405}" type="slidenum">
              <a:rPr lang="en-IN" smtClean="0"/>
              <a:pPr/>
              <a:t>‹#›</a:t>
            </a:fld>
            <a:endParaRPr lang="en-I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060848"/>
            <a:ext cx="7774632" cy="1539602"/>
          </a:xfrm>
        </p:spPr>
        <p:txBody>
          <a:bodyPr/>
          <a:lstStyle/>
          <a:p>
            <a:r>
              <a:rPr lang="en-IN" dirty="0" smtClean="0"/>
              <a:t>SPORTY SHOE</a:t>
            </a:r>
            <a:r>
              <a:rPr lang="en-IN" dirty="0" smtClean="0"/>
              <a:t> </a:t>
            </a:r>
            <a:r>
              <a:rPr lang="en-IN" dirty="0" smtClean="0"/>
              <a:t>PROJECT</a:t>
            </a:r>
            <a:endParaRPr lang="en-IN" dirty="0"/>
          </a:p>
        </p:txBody>
      </p:sp>
      <p:sp>
        <p:nvSpPr>
          <p:cNvPr id="3" name="Subtitle 2"/>
          <p:cNvSpPr>
            <a:spLocks noGrp="1"/>
          </p:cNvSpPr>
          <p:nvPr>
            <p:ph type="subTitle" idx="1"/>
          </p:nvPr>
        </p:nvSpPr>
        <p:spPr/>
        <p:txBody>
          <a:bodyPr/>
          <a:lstStyle/>
          <a:p>
            <a:r>
              <a:rPr lang="en-IN" dirty="0" smtClean="0"/>
              <a:t>Sporty shoe is an ecommerce web application where user can buy products related to </a:t>
            </a:r>
            <a:r>
              <a:rPr lang="en-IN" dirty="0" err="1" smtClean="0"/>
              <a:t>footwears</a:t>
            </a:r>
            <a:r>
              <a:rPr lang="en-IN" dirty="0" smtClean="0"/>
              <a:t>.</a:t>
            </a:r>
            <a:endParaRPr lang="en-IN"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5805264"/>
            <a:ext cx="8229600" cy="792088"/>
          </a:xfrm>
        </p:spPr>
        <p:txBody>
          <a:bodyPr>
            <a:normAutofit fontScale="90000"/>
          </a:bodyPr>
          <a:lstStyle/>
          <a:p>
            <a:pPr algn="l"/>
            <a:r>
              <a:rPr lang="en-IN" sz="2000" dirty="0" smtClean="0"/>
              <a:t>Item is removed successfully from the cart as compared to previous slide. Now user can go to checkout option where user get redirected to shipping address by entering  all the details of the address where user want to delivered the product.</a:t>
            </a:r>
            <a:endParaRPr lang="en-IN" sz="2000" dirty="0"/>
          </a:p>
        </p:txBody>
      </p:sp>
      <p:pic>
        <p:nvPicPr>
          <p:cNvPr id="3" name="Picture 2" descr="Screenshot (8).png"/>
          <p:cNvPicPr>
            <a:picLocks noChangeAspect="1"/>
          </p:cNvPicPr>
          <p:nvPr/>
        </p:nvPicPr>
        <p:blipFill>
          <a:blip r:embed="rId2" cstate="print"/>
          <a:stretch>
            <a:fillRect/>
          </a:stretch>
        </p:blipFill>
        <p:spPr>
          <a:xfrm>
            <a:off x="0" y="857250"/>
            <a:ext cx="9144000" cy="4587974"/>
          </a:xfrm>
          <a:prstGeom prst="rect">
            <a:avLst/>
          </a:prstGeom>
        </p:spPr>
      </p:pic>
      <p:pic>
        <p:nvPicPr>
          <p:cNvPr id="4" name="Picture 3" descr="Screenshot (9).png"/>
          <p:cNvPicPr>
            <a:picLocks noChangeAspect="1"/>
          </p:cNvPicPr>
          <p:nvPr/>
        </p:nvPicPr>
        <p:blipFill>
          <a:blip r:embed="rId3" cstate="print"/>
          <a:stretch>
            <a:fillRect/>
          </a:stretch>
        </p:blipFill>
        <p:spPr>
          <a:xfrm>
            <a:off x="0" y="857250"/>
            <a:ext cx="9144000" cy="473199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589240"/>
            <a:ext cx="8229600" cy="1080120"/>
          </a:xfrm>
        </p:spPr>
        <p:txBody>
          <a:bodyPr>
            <a:normAutofit fontScale="90000"/>
          </a:bodyPr>
          <a:lstStyle/>
          <a:p>
            <a:pPr algn="l"/>
            <a:r>
              <a:rPr lang="en-IN" sz="2000" dirty="0" smtClean="0"/>
              <a:t>If user login as admin, then admin is able to add the categories of the product. Admin can update, delete and add the product and categories to store the data permanently in  database. Suppose admin want to add the category by clicking on the manage categories button.</a:t>
            </a:r>
            <a:endParaRPr lang="en-IN" sz="2000" dirty="0"/>
          </a:p>
        </p:txBody>
      </p:sp>
      <p:pic>
        <p:nvPicPr>
          <p:cNvPr id="3" name="Picture 2" descr="Screenshot (12).png"/>
          <p:cNvPicPr>
            <a:picLocks noChangeAspect="1"/>
          </p:cNvPicPr>
          <p:nvPr/>
        </p:nvPicPr>
        <p:blipFill>
          <a:blip r:embed="rId2" cstate="print"/>
          <a:stretch>
            <a:fillRect/>
          </a:stretch>
        </p:blipFill>
        <p:spPr>
          <a:xfrm>
            <a:off x="0" y="260648"/>
            <a:ext cx="9144000" cy="514350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517232"/>
            <a:ext cx="8147248" cy="720080"/>
          </a:xfrm>
        </p:spPr>
        <p:txBody>
          <a:bodyPr>
            <a:normAutofit/>
          </a:bodyPr>
          <a:lstStyle/>
          <a:p>
            <a:pPr algn="l"/>
            <a:r>
              <a:rPr lang="en-IN" sz="2000" dirty="0" smtClean="0"/>
              <a:t>Here admin can enter the categories name and click on the submit button for successfully storing the categories in the database.</a:t>
            </a:r>
            <a:endParaRPr lang="en-IN" sz="2000" dirty="0"/>
          </a:p>
        </p:txBody>
      </p:sp>
      <p:pic>
        <p:nvPicPr>
          <p:cNvPr id="3" name="Picture 2" descr="Screenshot (13).png"/>
          <p:cNvPicPr>
            <a:picLocks noChangeAspect="1"/>
          </p:cNvPicPr>
          <p:nvPr/>
        </p:nvPicPr>
        <p:blipFill>
          <a:blip r:embed="rId2" cstate="print"/>
          <a:stretch>
            <a:fillRect/>
          </a:stretch>
        </p:blipFill>
        <p:spPr>
          <a:xfrm>
            <a:off x="155509" y="404664"/>
            <a:ext cx="8832981" cy="4968552"/>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5589240"/>
            <a:ext cx="8229600" cy="792088"/>
          </a:xfrm>
        </p:spPr>
        <p:txBody>
          <a:bodyPr>
            <a:normAutofit fontScale="90000"/>
          </a:bodyPr>
          <a:lstStyle/>
          <a:p>
            <a:pPr algn="l"/>
            <a:r>
              <a:rPr lang="en-IN" sz="2000" dirty="0" smtClean="0"/>
              <a:t>After submitting the categories successfully, admin is redirected to categories API where admin will able to see the categories list. Admin can update the categories and delete the categories as well accordingly. </a:t>
            </a:r>
            <a:endParaRPr lang="en-IN" sz="2000" dirty="0"/>
          </a:p>
        </p:txBody>
      </p:sp>
      <p:pic>
        <p:nvPicPr>
          <p:cNvPr id="3" name="Picture 2" descr="Screenshot (15).png"/>
          <p:cNvPicPr>
            <a:picLocks noChangeAspect="1"/>
          </p:cNvPicPr>
          <p:nvPr/>
        </p:nvPicPr>
        <p:blipFill>
          <a:blip r:embed="rId2" cstate="print"/>
          <a:stretch>
            <a:fillRect/>
          </a:stretch>
        </p:blipFill>
        <p:spPr>
          <a:xfrm>
            <a:off x="0" y="260648"/>
            <a:ext cx="9144000" cy="514350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5229200"/>
            <a:ext cx="8229600" cy="1008112"/>
          </a:xfrm>
        </p:spPr>
        <p:txBody>
          <a:bodyPr>
            <a:normAutofit/>
          </a:bodyPr>
          <a:lstStyle/>
          <a:p>
            <a:pPr algn="l"/>
            <a:r>
              <a:rPr lang="en-IN" sz="2000" dirty="0" smtClean="0"/>
              <a:t>Admin can also manage all the products by clicking on the button manage in products. Then admin will redirected to list of products API where admin will able to manage all the products accordingly. </a:t>
            </a:r>
            <a:endParaRPr lang="en-IN" sz="2000" dirty="0"/>
          </a:p>
        </p:txBody>
      </p:sp>
      <p:pic>
        <p:nvPicPr>
          <p:cNvPr id="3" name="Picture 2" descr="Screenshot (16).png"/>
          <p:cNvPicPr>
            <a:picLocks noChangeAspect="1"/>
          </p:cNvPicPr>
          <p:nvPr/>
        </p:nvPicPr>
        <p:blipFill>
          <a:blip r:embed="rId2" cstate="print"/>
          <a:stretch>
            <a:fillRect/>
          </a:stretch>
        </p:blipFill>
        <p:spPr>
          <a:xfrm>
            <a:off x="467544" y="476672"/>
            <a:ext cx="8156398" cy="4587974"/>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5445224"/>
            <a:ext cx="8229600" cy="936104"/>
          </a:xfrm>
        </p:spPr>
        <p:txBody>
          <a:bodyPr>
            <a:normAutofit/>
          </a:bodyPr>
          <a:lstStyle/>
          <a:p>
            <a:pPr algn="l"/>
            <a:r>
              <a:rPr lang="en-IN" sz="2000" dirty="0" smtClean="0"/>
              <a:t>As u can see the list of products is empty now. So admin can add the products by clicking on the Add Product Button  </a:t>
            </a:r>
            <a:endParaRPr lang="en-IN" sz="2000" dirty="0"/>
          </a:p>
        </p:txBody>
      </p:sp>
      <p:pic>
        <p:nvPicPr>
          <p:cNvPr id="3" name="Picture 2" descr="Screenshot (44).png"/>
          <p:cNvPicPr>
            <a:picLocks noChangeAspect="1"/>
          </p:cNvPicPr>
          <p:nvPr/>
        </p:nvPicPr>
        <p:blipFill>
          <a:blip r:embed="rId2" cstate="print"/>
          <a:stretch>
            <a:fillRect/>
          </a:stretch>
        </p:blipFill>
        <p:spPr>
          <a:xfrm>
            <a:off x="0" y="260648"/>
            <a:ext cx="9144000" cy="514350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536" y="5373216"/>
            <a:ext cx="8229600" cy="792088"/>
          </a:xfrm>
        </p:spPr>
        <p:txBody>
          <a:bodyPr>
            <a:normAutofit fontScale="90000"/>
          </a:bodyPr>
          <a:lstStyle/>
          <a:p>
            <a:pPr algn="l"/>
            <a:r>
              <a:rPr lang="en-IN" sz="2000" dirty="0" smtClean="0"/>
              <a:t>Here admin will enter the products details such as name, categories, price, weight, description and product image. Then submit products details by clicking on the submit button. Then admin will redirected to list of products API after submitting the product details.</a:t>
            </a:r>
            <a:r>
              <a:rPr lang="en-IN" sz="2000" dirty="0" smtClean="0"/>
              <a:t> </a:t>
            </a:r>
            <a:endParaRPr lang="en-IN" sz="2000" dirty="0"/>
          </a:p>
        </p:txBody>
      </p:sp>
      <p:pic>
        <p:nvPicPr>
          <p:cNvPr id="3" name="Picture 2" descr="Screenshot (17).png"/>
          <p:cNvPicPr>
            <a:picLocks noChangeAspect="1"/>
          </p:cNvPicPr>
          <p:nvPr/>
        </p:nvPicPr>
        <p:blipFill>
          <a:blip r:embed="rId2" cstate="print"/>
          <a:stretch>
            <a:fillRect/>
          </a:stretch>
        </p:blipFill>
        <p:spPr>
          <a:xfrm>
            <a:off x="0" y="260648"/>
            <a:ext cx="9089009" cy="4824536"/>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5445224"/>
            <a:ext cx="8229600" cy="1008112"/>
          </a:xfrm>
        </p:spPr>
        <p:txBody>
          <a:bodyPr>
            <a:normAutofit/>
          </a:bodyPr>
          <a:lstStyle/>
          <a:p>
            <a:pPr algn="l"/>
            <a:r>
              <a:rPr lang="en-IN" sz="2000" dirty="0" smtClean="0"/>
              <a:t>Here you will find the list of products submitted by the admin. Now Admin can update and delete the product from the list of products accordingly.</a:t>
            </a:r>
            <a:endParaRPr lang="en-IN" sz="2000" dirty="0"/>
          </a:p>
        </p:txBody>
      </p:sp>
      <p:pic>
        <p:nvPicPr>
          <p:cNvPr id="3" name="Picture 2" descr="Screenshot (19).png"/>
          <p:cNvPicPr>
            <a:picLocks noChangeAspect="1"/>
          </p:cNvPicPr>
          <p:nvPr/>
        </p:nvPicPr>
        <p:blipFill>
          <a:blip r:embed="rId2" cstate="print"/>
          <a:stretch>
            <a:fillRect/>
          </a:stretch>
        </p:blipFill>
        <p:spPr>
          <a:xfrm>
            <a:off x="0" y="332656"/>
            <a:ext cx="9144000" cy="514350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792288" y="4653136"/>
            <a:ext cx="5486400" cy="432048"/>
          </a:xfrm>
        </p:spPr>
        <p:txBody>
          <a:bodyPr/>
          <a:lstStyle/>
          <a:p>
            <a:endParaRPr lang="en-IN" dirty="0"/>
          </a:p>
        </p:txBody>
      </p:sp>
      <p:pic>
        <p:nvPicPr>
          <p:cNvPr id="7" name="Picture Placeholder 6" descr="Screenshot (1).png"/>
          <p:cNvPicPr>
            <a:picLocks noGrp="1" noChangeAspect="1"/>
          </p:cNvPicPr>
          <p:nvPr>
            <p:ph type="pic" idx="1"/>
          </p:nvPr>
        </p:nvPicPr>
        <p:blipFill>
          <a:blip r:embed="rId2" cstate="print"/>
          <a:stretch>
            <a:fillRect/>
          </a:stretch>
        </p:blipFill>
        <p:spPr>
          <a:xfrm>
            <a:off x="1475656" y="1315887"/>
            <a:ext cx="6192688" cy="3913313"/>
          </a:xfrm>
        </p:spPr>
      </p:pic>
      <p:sp>
        <p:nvSpPr>
          <p:cNvPr id="6" name="Text Placeholder 5"/>
          <p:cNvSpPr>
            <a:spLocks noGrp="1"/>
          </p:cNvSpPr>
          <p:nvPr>
            <p:ph type="body" sz="half" idx="2"/>
          </p:nvPr>
        </p:nvSpPr>
        <p:spPr>
          <a:xfrm>
            <a:off x="1475656" y="5589240"/>
            <a:ext cx="6192688" cy="804862"/>
          </a:xfrm>
        </p:spPr>
        <p:txBody>
          <a:bodyPr/>
          <a:lstStyle/>
          <a:p>
            <a:r>
              <a:rPr lang="en-IN" dirty="0" smtClean="0"/>
              <a:t>When user open this website an homepage will open</a:t>
            </a:r>
            <a:r>
              <a:rPr lang="en-IN" dirty="0" smtClean="0"/>
              <a:t>. </a:t>
            </a:r>
            <a:r>
              <a:rPr lang="en-IN" dirty="0" smtClean="0"/>
              <a:t>Suppose user selects </a:t>
            </a:r>
            <a:r>
              <a:rPr lang="en-IN" dirty="0" smtClean="0"/>
              <a:t>shop option from the navigation bar,</a:t>
            </a:r>
            <a:r>
              <a:rPr lang="en-IN" dirty="0" smtClean="0"/>
              <a:t> then user wil</a:t>
            </a:r>
            <a:r>
              <a:rPr lang="en-IN" dirty="0" smtClean="0"/>
              <a:t>l redirected to the shop API where user can see all the products.</a:t>
            </a:r>
            <a:endParaRPr lang="en-IN"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dirty="0"/>
          </a:p>
        </p:txBody>
      </p:sp>
      <p:pic>
        <p:nvPicPr>
          <p:cNvPr id="5" name="Picture Placeholder 4" descr="Screenshot (3).png"/>
          <p:cNvPicPr>
            <a:picLocks noGrp="1" noChangeAspect="1"/>
          </p:cNvPicPr>
          <p:nvPr>
            <p:ph type="pic" idx="1"/>
          </p:nvPr>
        </p:nvPicPr>
        <p:blipFill>
          <a:blip r:embed="rId2" cstate="print"/>
          <a:stretch>
            <a:fillRect/>
          </a:stretch>
        </p:blipFill>
        <p:spPr>
          <a:xfrm>
            <a:off x="1259632" y="836712"/>
            <a:ext cx="7128792" cy="4536503"/>
          </a:xfrm>
        </p:spPr>
      </p:pic>
      <p:sp>
        <p:nvSpPr>
          <p:cNvPr id="4" name="Text Placeholder 3"/>
          <p:cNvSpPr>
            <a:spLocks noGrp="1"/>
          </p:cNvSpPr>
          <p:nvPr>
            <p:ph type="body" sz="half" idx="2"/>
          </p:nvPr>
        </p:nvSpPr>
        <p:spPr>
          <a:xfrm>
            <a:off x="1259632" y="5589240"/>
            <a:ext cx="7128792" cy="1080120"/>
          </a:xfrm>
        </p:spPr>
        <p:txBody>
          <a:bodyPr>
            <a:normAutofit/>
          </a:bodyPr>
          <a:lstStyle/>
          <a:p>
            <a:r>
              <a:rPr lang="en-IN" dirty="0" smtClean="0"/>
              <a:t>Here user will be able to see all the products. User can also filter the products by selection the categories option and by clicking on the View Product Button user can view the product details, price and availability of the product. Suppose now user will select men’s sports shoes to view only men’s shoe products.</a:t>
            </a:r>
            <a:endParaRPr lang="en-IN"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331640" y="5157192"/>
            <a:ext cx="6840760" cy="1008112"/>
          </a:xfrm>
        </p:spPr>
        <p:txBody>
          <a:bodyPr>
            <a:normAutofit/>
          </a:bodyPr>
          <a:lstStyle/>
          <a:p>
            <a:pPr algn="l"/>
            <a:r>
              <a:rPr lang="en-IN" sz="2000" dirty="0" smtClean="0"/>
              <a:t>Here only men’s sports shoes categories product will be seen. User can view product by clicking on the View Product Button.</a:t>
            </a:r>
            <a:endParaRPr lang="en-IN" sz="2000" dirty="0"/>
          </a:p>
        </p:txBody>
      </p:sp>
      <p:pic>
        <p:nvPicPr>
          <p:cNvPr id="6" name="Picture 5" descr="Screenshot (43).png"/>
          <p:cNvPicPr>
            <a:picLocks noChangeAspect="1"/>
          </p:cNvPicPr>
          <p:nvPr/>
        </p:nvPicPr>
        <p:blipFill>
          <a:blip r:embed="rId2" cstate="print"/>
          <a:stretch>
            <a:fillRect/>
          </a:stretch>
        </p:blipFill>
        <p:spPr>
          <a:xfrm>
            <a:off x="1115616" y="998807"/>
            <a:ext cx="7272808" cy="3870353"/>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5445224"/>
            <a:ext cx="8229600" cy="864096"/>
          </a:xfrm>
        </p:spPr>
        <p:txBody>
          <a:bodyPr>
            <a:normAutofit fontScale="90000"/>
          </a:bodyPr>
          <a:lstStyle/>
          <a:p>
            <a:pPr algn="l"/>
            <a:r>
              <a:rPr lang="en-IN" sz="2000" dirty="0" smtClean="0"/>
              <a:t>If the user want to add the product to the cart, user can add the product to the cart by clicking the Add to cart button. After clicking add to cart button the user will be redirected to the shop API by </a:t>
            </a:r>
            <a:r>
              <a:rPr lang="en-IN" sz="2000" dirty="0" err="1" smtClean="0"/>
              <a:t>incresing</a:t>
            </a:r>
            <a:r>
              <a:rPr lang="en-IN" sz="2000" dirty="0" smtClean="0"/>
              <a:t> the cart count from 0 to 1 in the top right corner.</a:t>
            </a:r>
            <a:endParaRPr lang="en-IN" sz="2000" dirty="0"/>
          </a:p>
        </p:txBody>
      </p:sp>
      <p:pic>
        <p:nvPicPr>
          <p:cNvPr id="3" name="Picture 2" descr="Screenshot (4).png"/>
          <p:cNvPicPr>
            <a:picLocks noChangeAspect="1"/>
          </p:cNvPicPr>
          <p:nvPr/>
        </p:nvPicPr>
        <p:blipFill>
          <a:blip r:embed="rId2" cstate="print"/>
          <a:stretch>
            <a:fillRect/>
          </a:stretch>
        </p:blipFill>
        <p:spPr>
          <a:xfrm>
            <a:off x="0" y="332656"/>
            <a:ext cx="9144000" cy="4824536"/>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5445224"/>
            <a:ext cx="8229600" cy="864096"/>
          </a:xfrm>
        </p:spPr>
        <p:txBody>
          <a:bodyPr>
            <a:normAutofit fontScale="90000"/>
          </a:bodyPr>
          <a:lstStyle/>
          <a:p>
            <a:pPr algn="l"/>
            <a:r>
              <a:rPr lang="en-IN" sz="2000" dirty="0" smtClean="0"/>
              <a:t>Cart value has been increased from 0 to 1 as compared to previous slide in the top right corner. Suppose user will add one more product to the cart. Then the cart value is changed from 1 to 2 in the top right corner of navigation bar and then it will redirect to shop API in the next slide u </a:t>
            </a:r>
            <a:r>
              <a:rPr lang="en-IN" sz="2000" dirty="0" err="1" smtClean="0"/>
              <a:t>willl</a:t>
            </a:r>
            <a:r>
              <a:rPr lang="en-IN" sz="2000" dirty="0" smtClean="0"/>
              <a:t> able to see.</a:t>
            </a:r>
            <a:endParaRPr lang="en-IN" sz="2000" dirty="0"/>
          </a:p>
        </p:txBody>
      </p:sp>
      <p:pic>
        <p:nvPicPr>
          <p:cNvPr id="3" name="Picture 2" descr="Screenshot (5).png"/>
          <p:cNvPicPr>
            <a:picLocks noChangeAspect="1"/>
          </p:cNvPicPr>
          <p:nvPr/>
        </p:nvPicPr>
        <p:blipFill>
          <a:blip r:embed="rId2" cstate="print"/>
          <a:stretch>
            <a:fillRect/>
          </a:stretch>
        </p:blipFill>
        <p:spPr>
          <a:xfrm>
            <a:off x="251520" y="404664"/>
            <a:ext cx="8540440" cy="4803998"/>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5661248"/>
            <a:ext cx="8229600" cy="864096"/>
          </a:xfrm>
        </p:spPr>
        <p:txBody>
          <a:bodyPr>
            <a:normAutofit fontScale="90000"/>
          </a:bodyPr>
          <a:lstStyle/>
          <a:p>
            <a:pPr algn="l"/>
            <a:r>
              <a:rPr lang="en-IN" sz="2000" dirty="0" smtClean="0"/>
              <a:t>You can clearly see the that cart value is changed from 1 to 2 in the top right corner of the navigation bar as compared to previous slide. And it is redirected to shop API.</a:t>
            </a:r>
            <a:endParaRPr lang="en-IN" sz="2000" dirty="0"/>
          </a:p>
        </p:txBody>
      </p:sp>
      <p:pic>
        <p:nvPicPr>
          <p:cNvPr id="3" name="Picture 2" descr="Screenshot (6).png"/>
          <p:cNvPicPr>
            <a:picLocks noChangeAspect="1"/>
          </p:cNvPicPr>
          <p:nvPr/>
        </p:nvPicPr>
        <p:blipFill>
          <a:blip r:embed="rId2" cstate="print"/>
          <a:stretch>
            <a:fillRect/>
          </a:stretch>
        </p:blipFill>
        <p:spPr>
          <a:xfrm>
            <a:off x="0" y="332656"/>
            <a:ext cx="9144000" cy="514350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3568" y="5013176"/>
            <a:ext cx="7869560" cy="1152128"/>
          </a:xfrm>
        </p:spPr>
        <p:txBody>
          <a:bodyPr>
            <a:normAutofit fontScale="90000"/>
          </a:bodyPr>
          <a:lstStyle/>
          <a:p>
            <a:pPr algn="l"/>
            <a:r>
              <a:rPr lang="en-IN" sz="1800" dirty="0" smtClean="0"/>
              <a:t>User can also check the item in the cart by clicking on the cart option present in the navigation bar. Now user will be able to see total price of the cart, user can also remove the product item from the cart by clicking on the remove item button. Suppose user wants to remove the remove the item from the cart by clicking on the remove item button.</a:t>
            </a:r>
            <a:endParaRPr lang="en-IN" sz="1800" dirty="0"/>
          </a:p>
        </p:txBody>
      </p:sp>
      <p:pic>
        <p:nvPicPr>
          <p:cNvPr id="3" name="Picture 2" descr="Screenshot (44).png"/>
          <p:cNvPicPr>
            <a:picLocks noChangeAspect="1"/>
          </p:cNvPicPr>
          <p:nvPr/>
        </p:nvPicPr>
        <p:blipFill>
          <a:blip r:embed="rId2" cstate="print"/>
          <a:stretch>
            <a:fillRect/>
          </a:stretch>
        </p:blipFill>
        <p:spPr>
          <a:xfrm>
            <a:off x="827584" y="476672"/>
            <a:ext cx="7632848" cy="4293477"/>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9552" y="5301208"/>
            <a:ext cx="8229600" cy="864096"/>
          </a:xfrm>
        </p:spPr>
        <p:txBody>
          <a:bodyPr>
            <a:normAutofit fontScale="90000"/>
          </a:bodyPr>
          <a:lstStyle/>
          <a:p>
            <a:pPr algn="l"/>
            <a:r>
              <a:rPr lang="en-IN" sz="2000" dirty="0" smtClean="0"/>
              <a:t>Here user will enter all the details in the form where user want to shipped the product. After successfully entering the details user can click on Pay Now Button from where user will be redirected to payment gateway API for successfully ordering the product for delivery. </a:t>
            </a:r>
            <a:r>
              <a:rPr lang="en-IN" sz="2000" dirty="0" smtClean="0"/>
              <a:t/>
            </a:r>
            <a:br>
              <a:rPr lang="en-IN" sz="2000" dirty="0" smtClean="0"/>
            </a:br>
            <a:endParaRPr lang="en-IN" sz="2000" dirty="0"/>
          </a:p>
        </p:txBody>
      </p:sp>
      <p:pic>
        <p:nvPicPr>
          <p:cNvPr id="3" name="Picture 2" descr="Screenshot (10).png"/>
          <p:cNvPicPr>
            <a:picLocks noChangeAspect="1"/>
          </p:cNvPicPr>
          <p:nvPr/>
        </p:nvPicPr>
        <p:blipFill>
          <a:blip r:embed="rId2" cstate="print"/>
          <a:stretch>
            <a:fillRect/>
          </a:stretch>
        </p:blipFill>
        <p:spPr>
          <a:xfrm>
            <a:off x="611560" y="404664"/>
            <a:ext cx="7900369" cy="4443958"/>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1019</TotalTime>
  <Words>709</Words>
  <Application>Microsoft Office PowerPoint</Application>
  <PresentationFormat>On-screen Show (4:3)</PresentationFormat>
  <Paragraphs>19</Paragraphs>
  <Slides>17</Slides>
  <Notes>1</Notes>
  <HiddenSlides>0</HiddenSlides>
  <MMClips>0</MMClips>
  <ScaleCrop>false</ScaleCrop>
  <HeadingPairs>
    <vt:vector size="4" baseType="variant">
      <vt:variant>
        <vt:lpstr>Theme</vt:lpstr>
      </vt:variant>
      <vt:variant>
        <vt:i4>1</vt:i4>
      </vt:variant>
      <vt:variant>
        <vt:lpstr>Slide Titles</vt:lpstr>
      </vt:variant>
      <vt:variant>
        <vt:i4>17</vt:i4>
      </vt:variant>
    </vt:vector>
  </HeadingPairs>
  <TitlesOfParts>
    <vt:vector size="18" baseType="lpstr">
      <vt:lpstr>Office Theme</vt:lpstr>
      <vt:lpstr>SPORTY SHOE PROJECT</vt:lpstr>
      <vt:lpstr>Slide 2</vt:lpstr>
      <vt:lpstr>Slide 3</vt:lpstr>
      <vt:lpstr>Here only men’s sports shoes categories product will be seen. User can view product by clicking on the View Product Button.</vt:lpstr>
      <vt:lpstr>If the user want to add the product to the cart, user can add the product to the cart by clicking the Add to cart button. After clicking add to cart button the user will be redirected to the shop API by incresing the cart count from 0 to 1 in the top right corner.</vt:lpstr>
      <vt:lpstr>Cart value has been increased from 0 to 1 as compared to previous slide in the top right corner. Suppose user will add one more product to the cart. Then the cart value is changed from 1 to 2 in the top right corner of navigation bar and then it will redirect to shop API in the next slide u willl able to see.</vt:lpstr>
      <vt:lpstr>You can clearly see the that cart value is changed from 1 to 2 in the top right corner of the navigation bar as compared to previous slide. And it is redirected to shop API.</vt:lpstr>
      <vt:lpstr>User can also check the item in the cart by clicking on the cart option present in the navigation bar. Now user will be able to see total price of the cart, user can also remove the product item from the cart by clicking on the remove item button. Suppose user wants to remove the remove the item from the cart by clicking on the remove item button.</vt:lpstr>
      <vt:lpstr>Here user will enter all the details in the form where user want to shipped the product. After successfully entering the details user can click on Pay Now Button from where user will be redirected to payment gateway API for successfully ordering the product for delivery.  </vt:lpstr>
      <vt:lpstr>Item is removed successfully from the cart as compared to previous slide. Now user can go to checkout option where user get redirected to shipping address by entering  all the details of the address where user want to delivered the product.</vt:lpstr>
      <vt:lpstr>If user login as admin, then admin is able to add the categories of the product. Admin can update, delete and add the product and categories to store the data permanently in  database. Suppose admin want to add the category by clicking on the manage categories button.</vt:lpstr>
      <vt:lpstr>Here admin can enter the categories name and click on the submit button for successfully storing the categories in the database.</vt:lpstr>
      <vt:lpstr>After submitting the categories successfully, admin is redirected to categories API where admin will able to see the categories list. Admin can update the categories and delete the categories as well accordingly. </vt:lpstr>
      <vt:lpstr>Admin can also manage all the products by clicking on the button manage in products. Then admin will redirected to list of products API where admin will able to manage all the products accordingly. </vt:lpstr>
      <vt:lpstr>As u can see the list of products is empty now. So admin can add the products by clicking on the Add Product Button  </vt:lpstr>
      <vt:lpstr>Here admin will enter the products details such as name, categories, price, weight, description and product image. Then submit products details by clicking on the submit button. Then admin will redirected to list of products API after submitting the product details. </vt:lpstr>
      <vt:lpstr>Here you will find the list of products submitted by the admin. Now Admin can update and delete the product from the list of products accordingly.</vt:lpstr>
    </vt:vector>
  </TitlesOfParts>
  <Company>HP</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FLY AWAY PROJECT</dc:title>
  <dc:creator>Shivam</dc:creator>
  <cp:lastModifiedBy>Shivam</cp:lastModifiedBy>
  <cp:revision>7</cp:revision>
  <dcterms:created xsi:type="dcterms:W3CDTF">2023-04-14T12:23:13Z</dcterms:created>
  <dcterms:modified xsi:type="dcterms:W3CDTF">2023-09-29T08:23:22Z</dcterms:modified>
</cp:coreProperties>
</file>